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E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2" d="100"/>
          <a:sy n="82" d="100"/>
        </p:scale>
        <p:origin x="147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645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79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4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537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736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4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841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749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653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1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84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6E8E6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437A1-8402-4926-8520-9A7432DEC98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6864F-A304-4BC4-B1EA-9E93713E2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93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600" b="1" dirty="0"/>
              <a:t>Дидактическая игра</a:t>
            </a:r>
            <a:br>
              <a:rPr lang="ru-RU" sz="6600" b="1" dirty="0"/>
            </a:br>
            <a:endParaRPr lang="ru-RU" sz="6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" y="1160744"/>
            <a:ext cx="8892480" cy="17526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tx1"/>
                </a:solidFill>
              </a:rPr>
              <a:t>«Не зевай-быстро отвечай»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5832648" cy="39399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39943" y="4318432"/>
            <a:ext cx="2808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Выполнила</a:t>
            </a:r>
            <a:r>
              <a:rPr lang="en-US" sz="2400" b="1" dirty="0"/>
              <a:t>:</a:t>
            </a:r>
            <a:r>
              <a:rPr lang="ru-RU" sz="2800" dirty="0"/>
              <a:t> </a:t>
            </a:r>
            <a:r>
              <a:rPr lang="ru-RU" sz="2000" dirty="0"/>
              <a:t>Нурмиева М.В., воспитатель высшей квалификационной категории.</a:t>
            </a:r>
          </a:p>
        </p:txBody>
      </p:sp>
    </p:spTree>
    <p:extLst>
      <p:ext uri="{BB962C8B-B14F-4D97-AF65-F5344CB8AC3E}">
        <p14:creationId xmlns:p14="http://schemas.microsoft.com/office/powerpoint/2010/main" val="333140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/>
              <a:t>Какие автомобили оборудованы специальными звуковыми и световыми сигналами?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492896"/>
            <a:ext cx="4128120" cy="3222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924944"/>
            <a:ext cx="3707904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39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/>
              <a:t>Цель игры: </a:t>
            </a:r>
            <a:br>
              <a:rPr lang="ru-RU" b="1" dirty="0"/>
            </a:br>
            <a:r>
              <a:rPr lang="ru-RU" dirty="0"/>
              <a:t>-активизировать процессы мышления, внимания и речи детей; -закрепить правила безопасного поведения на дороге; </a:t>
            </a:r>
            <a:br>
              <a:rPr lang="ru-RU" dirty="0"/>
            </a:br>
            <a:r>
              <a:rPr lang="ru-RU" dirty="0"/>
              <a:t>-воспитывать сообразительность и находчивость.</a:t>
            </a:r>
            <a:br>
              <a:rPr lang="ru-RU" sz="2700" dirty="0"/>
            </a:b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1348585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504" y="404664"/>
            <a:ext cx="86409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На какой сигнал светофора можно переходить дорогу?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76872"/>
            <a:ext cx="5400600" cy="35078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811" y="2708920"/>
            <a:ext cx="2520280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3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9914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По какому элементу дороги должен ходить пешеход?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054331"/>
            <a:ext cx="2520280" cy="19734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48880"/>
            <a:ext cx="5256584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0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4900" b="1" dirty="0"/>
              <a:t>Где можно играть в различные игры?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4876397" cy="43156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965" y="2996952"/>
            <a:ext cx="3131840" cy="252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8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Autofit/>
          </a:bodyPr>
          <a:lstStyle/>
          <a:p>
            <a:r>
              <a:rPr lang="ru-RU" b="1" dirty="0"/>
              <a:t>Где можно переходить проезжую часть?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4608512" cy="345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092" y="2952152"/>
            <a:ext cx="3168352" cy="259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3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68952" cy="1143000"/>
          </a:xfrm>
        </p:spPr>
        <p:txBody>
          <a:bodyPr>
            <a:noAutofit/>
          </a:bodyPr>
          <a:lstStyle/>
          <a:p>
            <a:r>
              <a:rPr lang="ru-RU" b="1" dirty="0"/>
              <a:t>Где можно кататься на велосипеде?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21913"/>
            <a:ext cx="3331542" cy="34846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492896"/>
            <a:ext cx="3096344" cy="262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65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Autofit/>
          </a:bodyPr>
          <a:lstStyle/>
          <a:p>
            <a:r>
              <a:rPr lang="ru-RU" b="1" dirty="0"/>
              <a:t>Место для ожидания маршрутного транспортного средства?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7"/>
            <a:ext cx="5544616" cy="31683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072" y="2708920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8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/>
              <a:t>Какие виды переходов вы знаете?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1916832"/>
            <a:ext cx="5364088" cy="38884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380574"/>
            <a:ext cx="3275856" cy="274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8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109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Дидактическая игра </vt:lpstr>
      <vt:lpstr>Цель игры:  -активизировать процессы мышления, внимания и речи детей; -закрепить правила безопасного поведения на дороге;  -воспитывать сообразительность и находчивость. </vt:lpstr>
      <vt:lpstr>Презентация PowerPoint</vt:lpstr>
      <vt:lpstr>Презентация PowerPoint</vt:lpstr>
      <vt:lpstr> Где можно играть в различные игры?</vt:lpstr>
      <vt:lpstr>Где можно переходить проезжую часть?</vt:lpstr>
      <vt:lpstr>Где можно кататься на велосипеде? </vt:lpstr>
      <vt:lpstr>Место для ожидания маршрутного транспортного средства?</vt:lpstr>
      <vt:lpstr>Какие виды переходов вы знаете?</vt:lpstr>
      <vt:lpstr>Какие автомобили оборудованы специальными звуковыми и световыми сигналами? 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</dc:title>
  <dc:creator>Балбес</dc:creator>
  <cp:lastModifiedBy>Администратор</cp:lastModifiedBy>
  <cp:revision>16</cp:revision>
  <dcterms:created xsi:type="dcterms:W3CDTF">2019-01-12T11:30:28Z</dcterms:created>
  <dcterms:modified xsi:type="dcterms:W3CDTF">2020-04-25T11:00:44Z</dcterms:modified>
</cp:coreProperties>
</file>